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8" d="100"/>
          <a:sy n="38" d="100"/>
        </p:scale>
        <p:origin x="-110" y="-29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91239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graphics/2020/politics/vote-by-mail-states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heharrispoll.com/a-mass-exodus-from-american-cities-not-quite-poll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ea typeface="Calibri"/>
                <a:cs typeface="Calibri"/>
                <a:sym typeface="Calibri"/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https://www.washingtonpost.com/graphics/2020/politics/vote-by-mail-states/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ea typeface="Calibri"/>
                <a:cs typeface="Calibri"/>
                <a:sym typeface="Calibri"/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https://theharrispoll.com/a-mass-exodus-from-american-cities-not-quite-poll/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</p:spPr>
        <p:txBody>
          <a:bodyPr lIns="91439" tIns="91439" rIns="91439" bIns="91439" anchor="ctr"/>
          <a:lstStyle>
            <a:lvl1pPr defTabSz="1828800">
              <a:lnSpc>
                <a:spcPct val="90000"/>
              </a:lnSpc>
              <a:defRPr sz="8800" b="0" spc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50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lIns="91439" tIns="91439" rIns="91439" bIns="91439"/>
          <a:lstStyle>
            <a:lvl1pPr marL="457200" indent="-457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1pPr>
            <a:lvl2pPr marL="990600" indent="-5334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2pPr>
            <a:lvl3pPr marL="1554479" indent="-640079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3pPr>
            <a:lvl4pPr marL="2082800" indent="-711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4pPr>
            <a:lvl5pPr marL="2540000" indent="-711200" defTabSz="1828800">
              <a:spcBef>
                <a:spcPts val="2000"/>
              </a:spcBef>
              <a:buSzPct val="100000"/>
              <a:buFont typeface="Arial"/>
              <a:defRPr sz="56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203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18829" y="0"/>
            <a:ext cx="18546341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ource: Washington Post 8/20/20"/>
          <p:cNvSpPr txBox="1"/>
          <p:nvPr/>
        </p:nvSpPr>
        <p:spPr>
          <a:xfrm>
            <a:off x="19112418" y="11224285"/>
            <a:ext cx="4681729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Source: </a:t>
            </a:r>
            <a:r>
              <a:rPr i="1"/>
              <a:t>Washington Post</a:t>
            </a:r>
            <a:r>
              <a:t> 8/20/20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86960" y="469419"/>
            <a:ext cx="8522855" cy="122813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creen Shot 2020-08-21 at 2.33.26 PM.png" descr="Screen Shot 2020-08-21 at 2.33.2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4265" y="1090879"/>
            <a:ext cx="14512573" cy="1118584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55662" y="663990"/>
            <a:ext cx="10907366" cy="10907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ft_2020.07.06_covidmove_02.png" descr="ft_2020.07.06_covidmove_02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43056" y="557725"/>
            <a:ext cx="4181163" cy="120417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Custom</PresentationFormat>
  <Paragraphs>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21_BasicWhite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Seminars</dc:creator>
  <cp:lastModifiedBy>Seminars</cp:lastModifiedBy>
  <cp:revision>1</cp:revision>
  <dcterms:modified xsi:type="dcterms:W3CDTF">2020-08-21T19:52:13Z</dcterms:modified>
</cp:coreProperties>
</file>